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Jason McClaren — help you can check before you buy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funnel is simple: listen, trust, then work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podcast is the top of the funnel, not an afterthought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Icellence gives small organizations a COO without a full-time hire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McClaren Designs makes a small business look established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McClaren Property Solutions handles the building, job by job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Phone repair that comes to you — quote first, then pickup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Weddings and speaking with a steady, prepared hand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Mission work and platforms extend the same expertise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 where it costs nothing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